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“Food delivery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81581" y="799923"/>
            <a:ext cx="4486283" cy="18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website</a:t>
            </a:r>
            <a:b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dirty="0">
              <a:solidFill>
                <a:schemeClr val="tx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6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Dining Convenience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Enjoy restaurant-quality meals delivered to your doorstep with ease.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Culinary Marketplace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Explore diverse menus, place orders, and satisfy your cravings effortlessly.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 Ordering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Customize, pay securely, and track your orders in real-time for a smooth experience.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Supporting Local Businesses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Help local restaurants grow while enjoying a variety of culinary delights.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0DA9B-4F46-9221-629D-E1E4794F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190211"/>
              </p:ext>
            </p:extLst>
          </p:nvPr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:a16="http://schemas.microsoft.com/office/drawing/2014/main" val="2523632428"/>
                    </a:ext>
                  </a:extLst>
                </a:gridCol>
                <a:gridCol w="1565786">
                  <a:extLst>
                    <a:ext uri="{9D8B030D-6E8A-4147-A177-3AD203B41FA5}">
                      <a16:colId xmlns:a16="http://schemas.microsoft.com/office/drawing/2014/main" val="1848483484"/>
                    </a:ext>
                  </a:extLst>
                </a:gridCol>
                <a:gridCol w="1575619">
                  <a:extLst>
                    <a:ext uri="{9D8B030D-6E8A-4147-A177-3AD203B41FA5}">
                      <a16:colId xmlns:a16="http://schemas.microsoft.com/office/drawing/2014/main" val="1044358008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20548477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au721220104303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Nagaraj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51052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au721220104302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Dharanish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52485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Lankeesh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56503176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Hariprasath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Cd1_16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790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5521D4-B78F-DC47-E8B8-C7D748E2DE13}"/>
              </a:ext>
            </a:extLst>
          </p:cNvPr>
          <p:cNvSpPr txBox="1"/>
          <p:nvPr/>
        </p:nvSpPr>
        <p:spPr>
          <a:xfrm>
            <a:off x="512064" y="475488"/>
            <a:ext cx="863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0" dirty="0">
                <a:effectLst/>
                <a:latin typeface="Söhne"/>
              </a:rPr>
              <a:t>HTML Document Structure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60882-2CBC-F47A-C1B2-5181922A82E0}"/>
              </a:ext>
            </a:extLst>
          </p:cNvPr>
          <p:cNvSpPr txBox="1"/>
          <p:nvPr/>
        </p:nvSpPr>
        <p:spPr>
          <a:xfrm>
            <a:off x="512064" y="1084647"/>
            <a:ext cx="5986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Explain the basic structure of an HTML document.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Mention the &lt;!DOCTYPE&gt;, &lt;html&gt;, &lt;head&gt;, and &lt;body&gt; 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Highlight the use of &lt;meta&gt;, &lt;title&gt;, and &lt;link&gt; tags in the &lt;head&gt;.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DC9F7-8567-B82A-D958-BD03E4BF6174}"/>
              </a:ext>
            </a:extLst>
          </p:cNvPr>
          <p:cNvSpPr txBox="1"/>
          <p:nvPr/>
        </p:nvSpPr>
        <p:spPr>
          <a:xfrm>
            <a:off x="512064" y="2735415"/>
            <a:ext cx="459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effectLst/>
                <a:latin typeface="Söhne"/>
              </a:rPr>
              <a:t>Styling and External Libraries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D6C03-FD71-C39C-0450-CD73C048A193}"/>
              </a:ext>
            </a:extLst>
          </p:cNvPr>
          <p:cNvSpPr txBox="1"/>
          <p:nvPr/>
        </p:nvSpPr>
        <p:spPr>
          <a:xfrm>
            <a:off x="635836" y="3197080"/>
            <a:ext cx="6789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Discuss the external styles and libraries 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Explain how external CSS and font-awesome libraries are linked.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Mention the inclusion of Bootstrap and its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Emphasize the importance of linking external resources.</a:t>
            </a:r>
            <a:endParaRPr lang="en-IN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8" y="237121"/>
            <a:ext cx="33459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400" b="1" i="0" dirty="0">
                <a:effectLst/>
                <a:latin typeface="Söhne"/>
              </a:rPr>
              <a:t>Custom CSS Styling: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D8526-1909-7DFB-C901-E3B7274F29A7}"/>
              </a:ext>
            </a:extLst>
          </p:cNvPr>
          <p:cNvSpPr txBox="1"/>
          <p:nvPr/>
        </p:nvSpPr>
        <p:spPr>
          <a:xfrm>
            <a:off x="550069" y="635794"/>
            <a:ext cx="8593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custom CSS styles applied to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the navigation bar and other elements are styled.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responsive design considerations for different screen sizes.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1055B-A263-CC20-1A9D-2B2D378A9EE1}"/>
              </a:ext>
            </a:extLst>
          </p:cNvPr>
          <p:cNvSpPr txBox="1"/>
          <p:nvPr/>
        </p:nvSpPr>
        <p:spPr>
          <a:xfrm>
            <a:off x="445778" y="1665146"/>
            <a:ext cx="585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400" b="1" i="0" dirty="0">
                <a:effectLst/>
                <a:latin typeface="Söhne"/>
              </a:rPr>
              <a:t>Header Section:</a:t>
            </a: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53876-5111-4A38-36C5-3F827913A528}"/>
              </a:ext>
            </a:extLst>
          </p:cNvPr>
          <p:cNvSpPr txBox="1"/>
          <p:nvPr/>
        </p:nvSpPr>
        <p:spPr>
          <a:xfrm>
            <a:off x="445778" y="2140700"/>
            <a:ext cx="8593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the website header with a background image.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&lt;header&gt; element and its styling.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key features and the "View Menu" button.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084E2-7D85-2FA2-81C9-2ADD369DE4CF}"/>
              </a:ext>
            </a:extLst>
          </p:cNvPr>
          <p:cNvSpPr txBox="1"/>
          <p:nvPr/>
        </p:nvSpPr>
        <p:spPr>
          <a:xfrm>
            <a:off x="550069" y="3064139"/>
            <a:ext cx="377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effectLst/>
                <a:latin typeface="Söhne"/>
              </a:rPr>
              <a:t>Footer: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7D155-650F-D61C-C41E-8EB06E1B2B53}"/>
              </a:ext>
            </a:extLst>
          </p:cNvPr>
          <p:cNvSpPr txBox="1"/>
          <p:nvPr/>
        </p:nvSpPr>
        <p:spPr>
          <a:xfrm>
            <a:off x="550069" y="3525804"/>
            <a:ext cx="56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Discuss the footer section, including copyright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Mention the contact details, address, phone, and email.</a:t>
            </a:r>
            <a:endParaRPr lang="en-IN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A9933-DCC4-771B-83E8-1B38FCC85DAA}"/>
              </a:ext>
            </a:extLst>
          </p:cNvPr>
          <p:cNvSpPr txBox="1"/>
          <p:nvPr/>
        </p:nvSpPr>
        <p:spPr>
          <a:xfrm>
            <a:off x="670560" y="865632"/>
            <a:ext cx="810768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JavaScript and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Explain the use of JavaScript and jQuery.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Mention the document ready function and its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Describe how the navigation is toggled.</a:t>
            </a:r>
          </a:p>
          <a:p>
            <a:endParaRPr lang="en-US" dirty="0"/>
          </a:p>
          <a:p>
            <a:r>
              <a:rPr lang="en-US" sz="2400" b="1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Summarize the 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Reiterate the importance of a well-designed website for a modern food delivery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Thank the audience for their attention.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12246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4495" y="1493972"/>
            <a:ext cx="312209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https://github.com/07JN/food-delivery-website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C52F7-E7F0-12F9-4A67-1D9F4B035210}"/>
              </a:ext>
            </a:extLst>
          </p:cNvPr>
          <p:cNvSpPr txBox="1"/>
          <p:nvPr/>
        </p:nvSpPr>
        <p:spPr>
          <a:xfrm>
            <a:off x="4079910" y="1984088"/>
            <a:ext cx="262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EB Garamond SemiBold" panose="00000700000000000000" pitchFamily="2" charset="0"/>
                <a:ea typeface="EB Garamond SemiBold" panose="00000700000000000000" pitchFamily="2" charset="0"/>
              </a:rPr>
              <a:t>https://github.com/Asura1706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34396-D5CD-BCE1-F455-3C813C794D7D}"/>
              </a:ext>
            </a:extLst>
          </p:cNvPr>
          <p:cNvSpPr txBox="1"/>
          <p:nvPr/>
        </p:nvSpPr>
        <p:spPr>
          <a:xfrm>
            <a:off x="4079910" y="2353379"/>
            <a:ext cx="2571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EB Garamond SemiBold" panose="00000700000000000000" pitchFamily="2" charset="0"/>
                <a:ea typeface="EB Garamond SemiBold" panose="00000700000000000000" pitchFamily="2" charset="0"/>
              </a:rPr>
              <a:t>https://github.com/Lankeesh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412FB-DF33-8751-3451-2B4BB71C2117}"/>
              </a:ext>
            </a:extLst>
          </p:cNvPr>
          <p:cNvSpPr txBox="1"/>
          <p:nvPr/>
        </p:nvSpPr>
        <p:spPr>
          <a:xfrm>
            <a:off x="4079910" y="2697746"/>
            <a:ext cx="2799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EB Garamond SemiBold" panose="00000700000000000000" pitchFamily="2" charset="0"/>
                <a:ea typeface="EB Garamond SemiBold" panose="00000700000000000000" pitchFamily="2" charset="0"/>
              </a:rPr>
              <a:t>https://github.com/heartinhari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361</Words>
  <Application>Microsoft Office PowerPoint</Application>
  <PresentationFormat>On-screen Show (16:9)</PresentationFormat>
  <Paragraphs>58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Söhne</vt:lpstr>
      <vt:lpstr>Times New Roman</vt:lpstr>
      <vt:lpstr>Arial</vt:lpstr>
      <vt:lpstr>EB Garamond Medium</vt:lpstr>
      <vt:lpstr>EB Garamond SemiBold</vt:lpstr>
      <vt:lpstr>EB Garamond</vt:lpstr>
      <vt:lpstr>Public Sans</vt:lpstr>
      <vt:lpstr>Calibri</vt:lpstr>
      <vt:lpstr>Arial</vt:lpstr>
      <vt:lpstr>Noto Sans Symbols</vt:lpstr>
      <vt:lpstr>Simple Light</vt:lpstr>
      <vt:lpstr>PowerPoint Presentation</vt:lpstr>
      <vt:lpstr>Food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J N</cp:lastModifiedBy>
  <cp:revision>5</cp:revision>
  <dcterms:created xsi:type="dcterms:W3CDTF">2020-08-13T11:21:46Z</dcterms:created>
  <dcterms:modified xsi:type="dcterms:W3CDTF">2023-11-01T06:14:28Z</dcterms:modified>
</cp:coreProperties>
</file>